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10"/>
    <p:restoredTop sz="94658"/>
  </p:normalViewPr>
  <p:slideViewPr>
    <p:cSldViewPr snapToGrid="0">
      <p:cViewPr varScale="1">
        <p:scale>
          <a:sx n="96" d="100"/>
          <a:sy n="96" d="100"/>
        </p:scale>
        <p:origin x="192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7622C-2A6C-86A9-6DC6-3C25124DF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1C3FA-29A6-7F9F-E1BA-040FA543C3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D1BBF-56D0-C4EF-D07F-F76756DB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DAC7A-0685-7343-9EBC-2E6BA32050E4}" type="datetimeFigureOut">
              <a:rPr lang="en-US" smtClean="0"/>
              <a:pPr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A603C-5FDE-5888-3F31-E1A26377E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8276D-195D-AB3F-6431-77D46C5C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722F14-5B03-024F-8F8F-BAA19BE9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49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F133C-2BCB-A711-E135-63C2AE7B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27D525-BDEC-E191-7BB2-184BBF3FE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96FA0-4710-F62E-73B7-70DC2383F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8E948-F591-B125-8B9A-14367CA0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554FE-7688-AD70-313C-57EE4E1CE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3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383113-9658-F2C1-49B5-F65356168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A1CF7-178D-FAA2-4F37-9D36D37CE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04F30-84CE-3B72-B9A0-D0B8CF4F3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920DA-2BE9-48C2-ACB6-064A5B7DD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97D08-34B8-0F71-79A4-07F30E6D9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9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8915C-E916-EB31-C492-5C0B05E7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24B454-AFB7-D28A-17C8-6B7FCADFC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9D7F1B-51A2-5F03-823E-CA0F7000A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86E450-7187-C9FB-666E-EE03A27FC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60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B56D-0306-DF7E-F122-EE34458E3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F733C-BBF8-5DDE-2B37-0487A2A36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7A6CA-C127-C95C-8B3E-2ED607C65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C4500-6A80-2821-EAF0-9A8F49A94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76A0A-5884-235D-1C0F-86614B429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9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F99AE-39EA-2D27-AC26-3A57FD99B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39038-F7E7-CD08-82FB-596D2F9DD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26436-D089-5F1C-8BEB-06FC2B111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0FBAE-3200-3AFA-4379-4419ACD28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CF04B-C62E-0DF9-4A71-318E9D55A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5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93BA6-9FA3-6804-F240-44FB5F264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CEC6A-7ABC-BF9F-3088-09A6A8914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F03D82-26DE-0EC9-46D4-DF0D95F5A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7507F-C3BB-5950-2B06-1E32DD571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69547-797F-5ED6-BDA8-ADCA8CF28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BA9B9-0BCA-778A-B930-7D461A32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67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A34D2-3629-2734-FFD4-C8B17E2F3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E6C2B-4F6E-A798-5E3E-FFE8ECB0F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C5377-7CA4-363C-8D0B-D54FE3BD5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75E830-8A98-F2FD-ED80-C931A65F17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7CCC4A-2048-61D2-64AD-749207588E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59D931-6DD7-A679-8C2A-A825041FD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508A65-9DDD-B737-94F4-E6CE6C318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07D875-514F-1D0A-43F7-E651E53A2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62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200EF-E2AB-028A-5EA5-27A995671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5F0FF2-4A64-4360-EA36-5D98A6F4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6A7CDD-FD50-B5B3-0827-9D906E4AC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61DDA6-62E6-27F5-062D-C92AF1400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0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52688-9E5A-617C-AAD7-ADBD3A2B0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C941C6-DF48-C8C1-CC1A-A417FC49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6C176-C9CF-76CB-FAEA-E27F5F03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9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7EE5A-79D1-7F24-4ECB-682FE57A4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0185B-5F51-28FD-F4E0-CA699D50F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705D00-850A-E770-1402-906237AEF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A2B6B-E66A-047E-FF3A-20C7B64F6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DD2B3-EBBA-190B-B1FD-21E0E106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8BE262-46E3-EC7E-3FA2-FDF9592A4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1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B76DC-EBE2-6288-93BA-6863ACA25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6FCAD3-BA19-6E4A-EBC4-54076FC67A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F4B95B-F393-F604-281B-867827310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0A054-1565-1DD7-DEFF-AA0CB508D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2CB5F-D4D1-945E-79EF-D65D43BED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87AE2-5E0F-3326-3A23-FD3CD96DC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80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D7AEAB-3C45-9DCE-DF51-50785642A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1BCF7-D4F0-E32C-0226-2E6D00E34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69DB4-3997-2C2D-AF7A-F4FD32D37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9DAC7A-0685-7343-9EBC-2E6BA32050E4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C7269-F318-814E-0B46-E3035D1B6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42F29-9107-F1A3-1D0C-7B91B17971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722F14-5B03-024F-8F8F-BAA19BE9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69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629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8565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 TPSSOFT</dc:creator>
  <cp:lastModifiedBy>IT TPSSOFT</cp:lastModifiedBy>
  <cp:revision>19</cp:revision>
  <dcterms:created xsi:type="dcterms:W3CDTF">2025-10-22T13:12:12Z</dcterms:created>
  <dcterms:modified xsi:type="dcterms:W3CDTF">2026-03-16T04:24:02Z</dcterms:modified>
</cp:coreProperties>
</file>